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TUDO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50F1EBC-58AE-4230-B176-0A1AF2485A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 infeliz nos </a:t>
            </a:r>
          </a:p>
          <a:p>
            <a:r>
              <a:rPr lang="pt-BR" dirty="0"/>
              <a:t>corre a vida terreal, </a:t>
            </a:r>
          </a:p>
          <a:p>
            <a:r>
              <a:rPr lang="pt-BR" dirty="0"/>
              <a:t>Temos de deixá-la um dia, </a:t>
            </a:r>
          </a:p>
          <a:p>
            <a:r>
              <a:rPr lang="pt-BR" dirty="0"/>
              <a:t>Para irmos logo ao lar celestial, </a:t>
            </a:r>
          </a:p>
          <a:p>
            <a:r>
              <a:rPr lang="pt-BR" dirty="0"/>
              <a:t>Onde tudo é tão feliz.</a:t>
            </a:r>
          </a:p>
        </p:txBody>
      </p:sp>
    </p:spTree>
    <p:extLst>
      <p:ext uri="{BB962C8B-B14F-4D97-AF65-F5344CB8AC3E}">
        <p14:creationId xmlns:p14="http://schemas.microsoft.com/office/powerpoint/2010/main" val="926012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E69E5EC-90FC-4EF0-9214-02D9829C35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ver Jesus ali, </a:t>
            </a:r>
          </a:p>
          <a:p>
            <a:r>
              <a:rPr lang="pt-BR" dirty="0"/>
              <a:t>Sua santa paz fruir.</a:t>
            </a:r>
          </a:p>
          <a:p>
            <a:r>
              <a:rPr lang="pt-BR" dirty="0"/>
              <a:t>E com Ele estar, </a:t>
            </a:r>
          </a:p>
          <a:p>
            <a:r>
              <a:rPr lang="pt-BR" dirty="0"/>
              <a:t>Seu rosto contemplar, </a:t>
            </a:r>
          </a:p>
          <a:p>
            <a:r>
              <a:rPr lang="pt-BR" dirty="0"/>
              <a:t>Alegria desfrutar.</a:t>
            </a:r>
          </a:p>
        </p:txBody>
      </p:sp>
    </p:spTree>
    <p:extLst>
      <p:ext uri="{BB962C8B-B14F-4D97-AF65-F5344CB8AC3E}">
        <p14:creationId xmlns:p14="http://schemas.microsoft.com/office/powerpoint/2010/main" val="2928104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87856F9-A49C-45C9-9F75-481693048F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Muitos são os </a:t>
            </a:r>
          </a:p>
          <a:p>
            <a:r>
              <a:rPr lang="pt-BR" dirty="0"/>
              <a:t>males nesta vida aqui; </a:t>
            </a:r>
          </a:p>
          <a:p>
            <a:r>
              <a:rPr lang="pt-BR" dirty="0"/>
              <a:t>Temos de deixá-la um dia; </a:t>
            </a:r>
          </a:p>
          <a:p>
            <a:r>
              <a:rPr lang="pt-BR" dirty="0"/>
              <a:t>Alegria plena vamos ter ali, </a:t>
            </a:r>
          </a:p>
          <a:p>
            <a:r>
              <a:rPr lang="pt-BR" dirty="0"/>
              <a:t>Onde tudo é tão feliz. </a:t>
            </a:r>
          </a:p>
        </p:txBody>
      </p:sp>
    </p:spTree>
    <p:extLst>
      <p:ext uri="{BB962C8B-B14F-4D97-AF65-F5344CB8AC3E}">
        <p14:creationId xmlns:p14="http://schemas.microsoft.com/office/powerpoint/2010/main" val="3828169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E69E5EC-90FC-4EF0-9214-02D9829C35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ver Jesus ali, </a:t>
            </a:r>
          </a:p>
          <a:p>
            <a:r>
              <a:rPr lang="pt-BR" dirty="0"/>
              <a:t>Sua santa paz fruir.</a:t>
            </a:r>
          </a:p>
          <a:p>
            <a:r>
              <a:rPr lang="pt-BR" dirty="0"/>
              <a:t>E com Ele estar, </a:t>
            </a:r>
          </a:p>
          <a:p>
            <a:r>
              <a:rPr lang="pt-BR" dirty="0"/>
              <a:t>Seu rosto contemplar, </a:t>
            </a:r>
          </a:p>
          <a:p>
            <a:r>
              <a:rPr lang="pt-BR" dirty="0"/>
              <a:t>Alegria desfrutar.</a:t>
            </a:r>
          </a:p>
        </p:txBody>
      </p:sp>
    </p:spTree>
    <p:extLst>
      <p:ext uri="{BB962C8B-B14F-4D97-AF65-F5344CB8AC3E}">
        <p14:creationId xmlns:p14="http://schemas.microsoft.com/office/powerpoint/2010/main" val="1932780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36DBDB-F78F-47CA-90C5-77A99F78A5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Todos os remidos se conhecerão</a:t>
            </a:r>
          </a:p>
          <a:p>
            <a:r>
              <a:rPr lang="pt-BR" dirty="0"/>
              <a:t>No celeste lar, um dia; </a:t>
            </a:r>
          </a:p>
          <a:p>
            <a:r>
              <a:rPr lang="pt-BR" dirty="0"/>
              <a:t>Na alegria santa sempre viverão, </a:t>
            </a:r>
          </a:p>
          <a:p>
            <a:r>
              <a:rPr lang="pt-BR" dirty="0"/>
              <a:t>Onde tudo é tão feliz.</a:t>
            </a:r>
          </a:p>
        </p:txBody>
      </p:sp>
    </p:spTree>
    <p:extLst>
      <p:ext uri="{BB962C8B-B14F-4D97-AF65-F5344CB8AC3E}">
        <p14:creationId xmlns:p14="http://schemas.microsoft.com/office/powerpoint/2010/main" val="1735754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FELIZ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E69E5EC-90FC-4EF0-9214-02D9829C35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 ver Jesus ali, </a:t>
            </a:r>
          </a:p>
          <a:p>
            <a:r>
              <a:rPr lang="pt-BR" dirty="0"/>
              <a:t>Sua santa paz fruir.</a:t>
            </a:r>
          </a:p>
          <a:p>
            <a:r>
              <a:rPr lang="pt-BR" dirty="0"/>
              <a:t>E com Ele estar, </a:t>
            </a:r>
          </a:p>
          <a:p>
            <a:r>
              <a:rPr lang="pt-BR" dirty="0"/>
              <a:t>Seu rosto contemplar, </a:t>
            </a:r>
          </a:p>
          <a:p>
            <a:r>
              <a:rPr lang="pt-BR" dirty="0"/>
              <a:t>Alegria desfrutar.</a:t>
            </a:r>
          </a:p>
        </p:txBody>
      </p:sp>
    </p:spTree>
    <p:extLst>
      <p:ext uri="{BB962C8B-B14F-4D97-AF65-F5344CB8AC3E}">
        <p14:creationId xmlns:p14="http://schemas.microsoft.com/office/powerpoint/2010/main" val="237343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80</Words>
  <Application>Microsoft Office PowerPoint</Application>
  <PresentationFormat>Apresentação na tela (16:9)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TUDO FELIZ</vt:lpstr>
      <vt:lpstr>TUDO FELIZ</vt:lpstr>
      <vt:lpstr>TUDO FELIZ</vt:lpstr>
      <vt:lpstr>TUDO FELIZ</vt:lpstr>
      <vt:lpstr>TUDO FELIZ</vt:lpstr>
      <vt:lpstr>TUDO FELIZ</vt:lpstr>
      <vt:lpstr>TUDO FELIZ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2019-06-12T22:46:29Z</dcterms:modified>
</cp:coreProperties>
</file>

<file path=docProps/thumbnail.jpeg>
</file>